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0107cd3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0107cd3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fc0e84c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0fc0e84c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10107cd3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10107cd3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fc0e84c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0fc0e84c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0fc0e84c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0fc0e84c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0107c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0107c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10107cd3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10107cd3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10107cd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10107cd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0fc0e84c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0fc0e84c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0fc0e8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0fc0e8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10107cd3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10107cd3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0fc0e84c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0fc0e84c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0fc0e84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0fc0e84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0fc0e84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0fc0e84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fc0e84c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fc0e84c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fc0e84c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fc0e84c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fc0e84c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fc0e84c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447825" y="1929275"/>
            <a:ext cx="45870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Using Hue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Team - 04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4340" r="-4339" t="0"/>
          <a:stretch/>
        </p:blipFill>
        <p:spPr>
          <a:xfrm>
            <a:off x="4727200" y="1718975"/>
            <a:ext cx="2323300" cy="18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-1624975" y="16652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56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1372800" y="1200900"/>
            <a:ext cx="6888300" cy="3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Mako Templates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JQuery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KnockoutJS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+ Django driven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Thrift + Web Clients for Hadoop Components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Spawning/CherryPy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 your own App!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lphaL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“build/env/bin/hue Create_desktop_app &lt;name&gt;”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867300" y="4604775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Components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25" y="1186000"/>
            <a:ext cx="5073250" cy="31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1047500" y="362050"/>
            <a:ext cx="71049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usage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50" y="1645875"/>
            <a:ext cx="7161100" cy="3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1047500" y="851100"/>
            <a:ext cx="7641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Explore, browse, and import y</a:t>
            </a: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data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guided navigation in the left panel of the page: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6867300" y="466720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1122725" y="306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Central Panel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5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1925075" y="2005950"/>
            <a:ext cx="3285600" cy="11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given the introduction to Hue tools. It provides an easy to use user interface that can be used to process all steps of Hadoop ecosystem.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access all Hadoop services through Hue interface.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Hue platform easily.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1171200" y="1682900"/>
            <a:ext cx="4260300" cy="21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Any Queries 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1226750" y="19974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Thank You...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71010" y="4413500"/>
            <a:ext cx="2155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3295825" y="4445150"/>
            <a:ext cx="272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Nandini Yadav Janga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486750" y="4403750"/>
            <a:ext cx="1876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35" y="1423725"/>
            <a:ext cx="2075125" cy="28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25" y="1423725"/>
            <a:ext cx="2155426" cy="28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425" y="1418850"/>
            <a:ext cx="1876833" cy="2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1297500" y="1047850"/>
            <a:ext cx="70389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What is Hue?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Why Hue?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Why Hue UI for Hadoop?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Usage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Components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What is Hadoop ?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098600" y="574275"/>
            <a:ext cx="77337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362050" y="1554700"/>
            <a:ext cx="84702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Hue is nothing but Hadoop User Experience.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 web based interactive query editor that enables you to interact with data warehouses.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an open source Hadoop GUI which is developed by cloudera.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638" y="211663"/>
            <a:ext cx="17240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to use Hue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widely used.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integrates with Hadoop tools like Hive, Oozie, HDFS.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is an API for app creation.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has many number of features.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Hue Features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HDFS file browser.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Job browser / Designer.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Oozie app for work flows.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Hive / Pig / Impala query editor.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8800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7003650" y="4713575"/>
            <a:ext cx="172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Telugu</a:t>
            </a:r>
            <a:endParaRPr/>
          </a:p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70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Why Hue UI for Hadoop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1297500" y="1560550"/>
            <a:ext cx="70389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who are not engineers.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Hadoop easier to use.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Presents the power of big data to basic users.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do not have to use command line interface to use Hadoop ecosystem if he uses Hue.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6867300" y="4617250"/>
            <a:ext cx="227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Chaitra Vemula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